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04" r:id="rId2"/>
    <p:sldId id="407" r:id="rId3"/>
    <p:sldId id="408" r:id="rId4"/>
    <p:sldId id="409" r:id="rId5"/>
  </p:sldIdLst>
  <p:sldSz cx="9906000" cy="6858000" type="A4"/>
  <p:notesSz cx="9144000" cy="6858000"/>
  <p:defaultTextStyle>
    <a:defPPr>
      <a:defRPr lang="it-IT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23A"/>
    <a:srgbClr val="00CC66"/>
    <a:srgbClr val="FF0000"/>
    <a:srgbClr val="0066FF"/>
    <a:srgbClr val="0000CC"/>
    <a:srgbClr val="FFFF66"/>
    <a:srgbClr val="99CCFF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88193" autoAdjust="0"/>
  </p:normalViewPr>
  <p:slideViewPr>
    <p:cSldViewPr>
      <p:cViewPr varScale="1">
        <p:scale>
          <a:sx n="107" d="100"/>
          <a:sy n="107" d="100"/>
        </p:scale>
        <p:origin x="1230" y="84"/>
      </p:cViewPr>
      <p:guideLst>
        <p:guide orient="horz" pos="2161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60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4B02DE54-8AA6-4689-BDD0-4CEC770A770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646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3252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14625" y="514350"/>
            <a:ext cx="371475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1639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639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CA4EF97-3D44-401C-B476-0CCF3EFFDD8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45692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 userDrawn="1"/>
        </p:nvSpPr>
        <p:spPr bwMode="auto">
          <a:xfrm>
            <a:off x="7938" y="0"/>
            <a:ext cx="9901237" cy="2997200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it-IT"/>
          </a:p>
        </p:txBody>
      </p:sp>
      <p:pic>
        <p:nvPicPr>
          <p:cNvPr id="3" name="Picture 8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2425" y="2708275"/>
            <a:ext cx="720725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80438" y="3213100"/>
            <a:ext cx="1325562" cy="158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25400" y="6151563"/>
            <a:ext cx="98806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6" tIns="45714" rIns="91426" bIns="45714" anchor="ctr">
            <a:spAutoFit/>
          </a:bodyPr>
          <a:lstStyle/>
          <a:p>
            <a:pPr>
              <a:defRPr/>
            </a:pPr>
            <a:r>
              <a:rPr lang="it-IT" sz="2100" dirty="0" smtClean="0">
                <a:solidFill>
                  <a:srgbClr val="6699FF"/>
                </a:solidFill>
                <a:latin typeface="Calibri" pitchFamily="34" charset="0"/>
              </a:rPr>
              <a:t>A.A. </a:t>
            </a:r>
            <a:r>
              <a:rPr lang="it-IT" sz="2100" dirty="0" smtClean="0">
                <a:solidFill>
                  <a:srgbClr val="6699FF"/>
                </a:solidFill>
                <a:latin typeface="Calibri" pitchFamily="34" charset="0"/>
              </a:rPr>
              <a:t>2016-2017</a:t>
            </a:r>
            <a:endParaRPr lang="it-IT" sz="2100" dirty="0">
              <a:solidFill>
                <a:srgbClr val="6699F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861CBE-C5E9-44B1-AC1E-5B69E80DC5D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8EF64-CCD6-427B-9B7B-F27F32222C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95300" y="274638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E65753-AEA4-48B0-9382-7B704DA5327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olo, test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0910A-5DE2-4A0B-91C8-9021C856DBB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olo, testo e 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quarter" idx="2"/>
          </p:nvPr>
        </p:nvSpPr>
        <p:spPr>
          <a:xfrm>
            <a:off x="5029200" y="1600200"/>
            <a:ext cx="43815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contenuto 4"/>
          <p:cNvSpPr>
            <a:spLocks noGrp="1"/>
          </p:cNvSpPr>
          <p:nvPr>
            <p:ph sz="quarter" idx="3"/>
          </p:nvPr>
        </p:nvSpPr>
        <p:spPr>
          <a:xfrm>
            <a:off x="5029200" y="3938588"/>
            <a:ext cx="43815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C6112-9C6E-4803-B128-DEF7344D941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B0A369-0829-442E-9FC8-4936E21B74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07011-327D-483D-BD5D-B798252525A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647C77-65EF-477D-BC6D-307CD0B8FFE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59963-CF8B-4BB3-8A0E-FA9F90E3E7E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330C5-6787-4C2F-87F8-E303A15252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44073-C58C-43FB-9BB9-A703A717E6AD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97222-BDB3-4454-97D8-1EE29249D5D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683D9-AEBC-49DB-92A4-D2B2BD3A975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1813" y="6237288"/>
            <a:ext cx="14446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6" tIns="45714" rIns="91426" bIns="45714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0066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24A7F56-0664-4C68-A3ED-8E853947977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1036" name="Rectangle 12"/>
          <p:cNvSpPr>
            <a:spLocks noChangeArrowheads="1"/>
          </p:cNvSpPr>
          <p:nvPr userDrawn="1"/>
        </p:nvSpPr>
        <p:spPr bwMode="auto">
          <a:xfrm>
            <a:off x="7938" y="0"/>
            <a:ext cx="9901237" cy="2997200"/>
          </a:xfrm>
          <a:prstGeom prst="rect">
            <a:avLst/>
          </a:prstGeom>
          <a:gradFill rotWithShape="1">
            <a:gsLst>
              <a:gs pos="0">
                <a:srgbClr val="0066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it-IT"/>
          </a:p>
        </p:txBody>
      </p:sp>
      <p:sp>
        <p:nvSpPr>
          <p:cNvPr id="1038" name="Line 14"/>
          <p:cNvSpPr>
            <a:spLocks noChangeShapeType="1"/>
          </p:cNvSpPr>
          <p:nvPr userDrawn="1"/>
        </p:nvSpPr>
        <p:spPr bwMode="auto">
          <a:xfrm>
            <a:off x="1214438" y="6381750"/>
            <a:ext cx="7569200" cy="0"/>
          </a:xfrm>
          <a:prstGeom prst="line">
            <a:avLst/>
          </a:prstGeom>
          <a:noFill/>
          <a:ln w="9525">
            <a:solidFill>
              <a:srgbClr val="0066FF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it-IT"/>
          </a:p>
        </p:txBody>
      </p:sp>
      <p:sp>
        <p:nvSpPr>
          <p:cNvPr id="6" name="Text Box 15"/>
          <p:cNvSpPr txBox="1">
            <a:spLocks noChangeArrowheads="1"/>
          </p:cNvSpPr>
          <p:nvPr userDrawn="1"/>
        </p:nvSpPr>
        <p:spPr bwMode="auto">
          <a:xfrm>
            <a:off x="180975" y="6215063"/>
            <a:ext cx="1892349" cy="58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1426" tIns="45714" rIns="91426" bIns="45714">
            <a:spAutoFit/>
          </a:bodyPr>
          <a:lstStyle/>
          <a:p>
            <a:pPr algn="l">
              <a:defRPr/>
            </a:pPr>
            <a:r>
              <a:rPr lang="it-IT" sz="1600" dirty="0" smtClean="0">
                <a:solidFill>
                  <a:srgbClr val="0066FF"/>
                </a:solidFill>
                <a:latin typeface="Calibri" pitchFamily="34" charset="0"/>
              </a:rPr>
              <a:t>20356</a:t>
            </a:r>
            <a:endParaRPr lang="it-IT" sz="1600" dirty="0">
              <a:solidFill>
                <a:srgbClr val="0066FF"/>
              </a:solidFill>
              <a:latin typeface="Calibri" pitchFamily="34" charset="0"/>
            </a:endParaRPr>
          </a:p>
          <a:p>
            <a:pPr algn="l">
              <a:defRPr/>
            </a:pPr>
            <a:r>
              <a:rPr lang="it-IT" sz="1600" dirty="0" smtClean="0">
                <a:solidFill>
                  <a:srgbClr val="0066FF"/>
                </a:solidFill>
                <a:latin typeface="Calibri" pitchFamily="34" charset="0"/>
              </a:rPr>
              <a:t>Precorso di statistica</a:t>
            </a:r>
            <a:endParaRPr lang="it-IT" sz="1600" dirty="0">
              <a:solidFill>
                <a:srgbClr val="0066FF"/>
              </a:solidFill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89" r:id="rId2"/>
    <p:sldLayoutId id="2147483790" r:id="rId3"/>
    <p:sldLayoutId id="2147483791" r:id="rId4"/>
    <p:sldLayoutId id="2147483792" r:id="rId5"/>
    <p:sldLayoutId id="2147483793" r:id="rId6"/>
    <p:sldLayoutId id="2147483794" r:id="rId7"/>
    <p:sldLayoutId id="2147483795" r:id="rId8"/>
    <p:sldLayoutId id="2147483796" r:id="rId9"/>
    <p:sldLayoutId id="2147483797" r:id="rId10"/>
    <p:sldLayoutId id="2147483798" r:id="rId11"/>
    <p:sldLayoutId id="2147483799" r:id="rId12"/>
    <p:sldLayoutId id="2147483800" r:id="rId13"/>
    <p:sldLayoutId id="2147483801" r:id="rId14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Verdana" pitchFamily="34" charset="0"/>
        </a:defRPr>
      </a:lvl9pPr>
    </p:titleStyle>
    <p:bodyStyle>
      <a:lvl1pPr marL="344488" indent="-344488" algn="l" rtl="0" eaLnBrk="0" fontAlgn="base" hangingPunct="0">
        <a:spcBef>
          <a:spcPct val="20000"/>
        </a:spcBef>
        <a:spcAft>
          <a:spcPct val="0"/>
        </a:spcAft>
        <a:buChar char="•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733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1788" indent="-230188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1214438"/>
            <a:ext cx="9204325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</a:rPr>
              <a:t>20356 </a:t>
            </a:r>
            <a:r>
              <a:rPr lang="en-US" sz="2800" b="1" dirty="0" err="1" smtClean="0">
                <a:solidFill>
                  <a:schemeClr val="accent2"/>
                </a:solidFill>
                <a:latin typeface="Calibri" pitchFamily="34" charset="0"/>
              </a:rPr>
              <a:t>Precorso</a:t>
            </a: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</a:rPr>
              <a:t> di </a:t>
            </a:r>
            <a:r>
              <a:rPr lang="en-US" sz="2800" b="1" dirty="0" err="1" smtClean="0">
                <a:solidFill>
                  <a:schemeClr val="accent2"/>
                </a:solidFill>
                <a:latin typeface="Calibri" pitchFamily="34" charset="0"/>
              </a:rPr>
              <a:t>statistica</a:t>
            </a:r>
            <a:endParaRPr lang="en-US" sz="2800" b="1" dirty="0" smtClean="0">
              <a:solidFill>
                <a:schemeClr val="accent2"/>
              </a:solidFill>
              <a:latin typeface="Calibri" pitchFamily="34" charset="0"/>
            </a:endParaRPr>
          </a:p>
          <a:p>
            <a:r>
              <a:rPr lang="en-US" sz="2800" b="1" i="1" dirty="0" err="1" smtClean="0">
                <a:solidFill>
                  <a:schemeClr val="accent2"/>
                </a:solidFill>
                <a:latin typeface="Calibri" pitchFamily="34" charset="0"/>
              </a:rPr>
              <a:t>Lavoro</a:t>
            </a:r>
            <a:r>
              <a:rPr lang="en-US" sz="2800" b="1" i="1" dirty="0" smtClean="0">
                <a:solidFill>
                  <a:schemeClr val="accent2"/>
                </a:solidFill>
                <a:latin typeface="Calibri" pitchFamily="34" charset="0"/>
              </a:rPr>
              <a:t> di </a:t>
            </a:r>
            <a:r>
              <a:rPr lang="en-US" sz="2800" b="1" i="1" dirty="0" err="1" smtClean="0">
                <a:solidFill>
                  <a:schemeClr val="accent2"/>
                </a:solidFill>
                <a:latin typeface="Calibri" pitchFamily="34" charset="0"/>
              </a:rPr>
              <a:t>Gruppo</a:t>
            </a:r>
            <a:r>
              <a:rPr lang="en-US" sz="2800" b="1" i="1" dirty="0" smtClean="0">
                <a:solidFill>
                  <a:schemeClr val="accent2"/>
                </a:solidFill>
                <a:latin typeface="Calibri" pitchFamily="34" charset="0"/>
              </a:rPr>
              <a:t> Smartphone </a:t>
            </a:r>
            <a:r>
              <a:rPr lang="en-US" sz="2800" b="1" dirty="0" smtClean="0">
                <a:solidFill>
                  <a:schemeClr val="accent2"/>
                </a:solidFill>
                <a:latin typeface="Calibri" pitchFamily="34" charset="0"/>
              </a:rPr>
              <a:t>2016</a:t>
            </a:r>
            <a:endParaRPr lang="en-US" sz="2800" b="1" i="1" dirty="0">
              <a:solidFill>
                <a:schemeClr val="accent2"/>
              </a:solidFill>
              <a:latin typeface="Calibri" pitchFamily="34" charset="0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363663" y="2870675"/>
            <a:ext cx="7178675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it-IT" sz="2400" dirty="0" smtClean="0">
                <a:solidFill>
                  <a:srgbClr val="0000CC"/>
                </a:solidFill>
                <a:latin typeface="Calibri" pitchFamily="34" charset="0"/>
              </a:rPr>
              <a:t>Gruppo: </a:t>
            </a:r>
            <a:r>
              <a:rPr lang="it-IT" sz="2400" i="1" dirty="0" smtClean="0">
                <a:solidFill>
                  <a:srgbClr val="0000CC"/>
                </a:solidFill>
                <a:latin typeface="Calibri" pitchFamily="34" charset="0"/>
              </a:rPr>
              <a:t>scrivere la lettera corrispondente</a:t>
            </a:r>
          </a:p>
          <a:p>
            <a:r>
              <a:rPr lang="it-IT" sz="2400" dirty="0" smtClean="0">
                <a:solidFill>
                  <a:srgbClr val="0000CC"/>
                </a:solidFill>
                <a:latin typeface="Calibri" pitchFamily="34" charset="0"/>
              </a:rPr>
              <a:t>Nome del gruppo: </a:t>
            </a:r>
            <a:r>
              <a:rPr lang="it-IT" sz="2400" i="1" dirty="0" smtClean="0">
                <a:solidFill>
                  <a:srgbClr val="0000CC"/>
                </a:solidFill>
                <a:latin typeface="Calibri" pitchFamily="34" charset="0"/>
              </a:rPr>
              <a:t>scrivere il nome</a:t>
            </a:r>
          </a:p>
          <a:p>
            <a:r>
              <a:rPr lang="it-IT" sz="2400" dirty="0" smtClean="0">
                <a:solidFill>
                  <a:srgbClr val="0000CC"/>
                </a:solidFill>
                <a:latin typeface="Calibri" pitchFamily="34" charset="0"/>
              </a:rPr>
              <a:t>Componenti del gruppo (in ordine alfabetico):</a:t>
            </a:r>
          </a:p>
          <a:p>
            <a:r>
              <a:rPr lang="it-IT" sz="2400" dirty="0" smtClean="0">
                <a:solidFill>
                  <a:srgbClr val="0000CC"/>
                </a:solidFill>
                <a:latin typeface="Calibri" pitchFamily="34" charset="0"/>
              </a:rPr>
              <a:t>1. </a:t>
            </a:r>
            <a:r>
              <a:rPr lang="it-IT" sz="2400" i="1" dirty="0" smtClean="0">
                <a:solidFill>
                  <a:srgbClr val="0000CC"/>
                </a:solidFill>
                <a:latin typeface="Calibri" pitchFamily="34" charset="0"/>
              </a:rPr>
              <a:t>scrivere il nome</a:t>
            </a:r>
            <a:endParaRPr lang="it-IT" sz="2400" dirty="0" smtClean="0">
              <a:solidFill>
                <a:srgbClr val="0000CC"/>
              </a:solidFill>
              <a:latin typeface="Calibri" pitchFamily="34" charset="0"/>
            </a:endParaRPr>
          </a:p>
          <a:p>
            <a:r>
              <a:rPr lang="it-IT" sz="2400" dirty="0" smtClean="0">
                <a:solidFill>
                  <a:srgbClr val="0000CC"/>
                </a:solidFill>
                <a:latin typeface="Calibri" pitchFamily="34" charset="0"/>
              </a:rPr>
              <a:t>2. </a:t>
            </a:r>
            <a:r>
              <a:rPr lang="it-IT" sz="2400" i="1" dirty="0" smtClean="0">
                <a:solidFill>
                  <a:srgbClr val="0000CC"/>
                </a:solidFill>
                <a:latin typeface="Calibri" pitchFamily="34" charset="0"/>
              </a:rPr>
              <a:t>scrivere il nome</a:t>
            </a:r>
            <a:endParaRPr lang="it-IT" sz="2400" dirty="0" smtClean="0">
              <a:solidFill>
                <a:srgbClr val="0000CC"/>
              </a:solidFill>
              <a:latin typeface="Calibri" pitchFamily="34" charset="0"/>
            </a:endParaRPr>
          </a:p>
          <a:p>
            <a:r>
              <a:rPr lang="it-IT" sz="2400" dirty="0" smtClean="0">
                <a:solidFill>
                  <a:srgbClr val="0000CC"/>
                </a:solidFill>
                <a:latin typeface="Calibri" pitchFamily="34" charset="0"/>
              </a:rPr>
              <a:t>3. </a:t>
            </a:r>
            <a:r>
              <a:rPr lang="it-IT" sz="2400" i="1" dirty="0" smtClean="0">
                <a:solidFill>
                  <a:srgbClr val="0000CC"/>
                </a:solidFill>
                <a:latin typeface="Calibri" pitchFamily="34" charset="0"/>
              </a:rPr>
              <a:t>scrivere il nome</a:t>
            </a:r>
            <a:endParaRPr lang="it-IT" sz="2400" dirty="0" smtClean="0">
              <a:solidFill>
                <a:srgbClr val="0000CC"/>
              </a:solidFill>
              <a:latin typeface="Calibri" pitchFamily="34" charset="0"/>
            </a:endParaRPr>
          </a:p>
          <a:p>
            <a:r>
              <a:rPr lang="it-IT" sz="2400" dirty="0" smtClean="0">
                <a:solidFill>
                  <a:srgbClr val="0000CC"/>
                </a:solidFill>
                <a:latin typeface="Calibri" pitchFamily="34" charset="0"/>
              </a:rPr>
              <a:t>4. </a:t>
            </a:r>
            <a:r>
              <a:rPr lang="it-IT" sz="2400" i="1" dirty="0" smtClean="0">
                <a:solidFill>
                  <a:srgbClr val="0000CC"/>
                </a:solidFill>
                <a:latin typeface="Calibri" pitchFamily="34" charset="0"/>
              </a:rPr>
              <a:t>scrivere il nome</a:t>
            </a:r>
            <a:endParaRPr lang="it-IT" sz="2400" dirty="0" smtClean="0">
              <a:solidFill>
                <a:srgbClr val="0000CC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D54B933-CD82-4677-9F74-D21B98E0C342}" type="slidenum">
              <a:rPr lang="it-IT" smtClean="0"/>
              <a:pPr/>
              <a:t>2</a:t>
            </a:fld>
            <a:endParaRPr lang="it-IT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3400" dirty="0" smtClean="0"/>
              <a:t>Domanda 1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3875" y="1000125"/>
            <a:ext cx="8915400" cy="3286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it-IT" sz="2400" b="1" dirty="0" smtClean="0">
                <a:solidFill>
                  <a:srgbClr val="000000"/>
                </a:solidFill>
              </a:rPr>
              <a:t>INSERIRE IL TESTO DELLA DOMANDA</a:t>
            </a:r>
          </a:p>
          <a:p>
            <a:pPr algn="just"/>
            <a:r>
              <a:rPr lang="it-IT" sz="2400" dirty="0" smtClean="0">
                <a:solidFill>
                  <a:srgbClr val="000000"/>
                </a:solidFill>
              </a:rPr>
              <a:t>Inserire output – grafici, tabelle, indicatori statistici – e commenti sui risultati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D54B933-CD82-4677-9F74-D21B98E0C342}" type="slidenum">
              <a:rPr lang="it-IT" smtClean="0"/>
              <a:pPr/>
              <a:t>3</a:t>
            </a:fld>
            <a:endParaRPr lang="it-IT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3400" dirty="0" smtClean="0"/>
              <a:t>Domanda 2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3875" y="1000125"/>
            <a:ext cx="8915400" cy="3286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it-IT" sz="2400" b="1" dirty="0" smtClean="0">
                <a:solidFill>
                  <a:srgbClr val="000000"/>
                </a:solidFill>
              </a:rPr>
              <a:t>INSERIRE IL TESTO DELLA DOMANDA</a:t>
            </a:r>
          </a:p>
          <a:p>
            <a:pPr algn="just"/>
            <a:r>
              <a:rPr lang="it-IT" sz="2400" dirty="0" smtClean="0">
                <a:solidFill>
                  <a:srgbClr val="000000"/>
                </a:solidFill>
              </a:rPr>
              <a:t>Inserire output – grafici, tabelle, indicatori statistici – e commenti sui risultati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D54B933-CD82-4677-9F74-D21B98E0C342}" type="slidenum">
              <a:rPr lang="it-IT" smtClean="0"/>
              <a:pPr/>
              <a:t>4</a:t>
            </a:fld>
            <a:endParaRPr lang="it-IT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t-IT" sz="3400" dirty="0" smtClean="0"/>
              <a:t>Domanda 3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3875" y="1000125"/>
            <a:ext cx="8915400" cy="32861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it-IT" sz="2400" b="1" dirty="0" smtClean="0">
                <a:solidFill>
                  <a:srgbClr val="000000"/>
                </a:solidFill>
              </a:rPr>
              <a:t>INSERIRE IL TESTO DELLA DOMANDA</a:t>
            </a:r>
          </a:p>
          <a:p>
            <a:pPr algn="just"/>
            <a:r>
              <a:rPr lang="it-IT" sz="2400" dirty="0" smtClean="0">
                <a:solidFill>
                  <a:srgbClr val="000000"/>
                </a:solidFill>
              </a:rPr>
              <a:t>Inserire output – grafici, tabelle, indicatori statistici – e commenti sui risultati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PM$01E2">
  <a:themeElements>
    <a:clrScheme name="WPM$01E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PM$01E2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175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WPM$01E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M$01E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PM$01E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M$01E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M$01E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M$01E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PM$01E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D:\DOCUME~1\guenzi\LOCALS~1\Temp\WPM$01E2.pot</Template>
  <TotalTime>3836</TotalTime>
  <Words>116</Words>
  <Application>Microsoft Office PowerPoint</Application>
  <PresentationFormat>A4 (21x29,7 cm)</PresentationFormat>
  <Paragraphs>21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Verdana</vt:lpstr>
      <vt:lpstr>WPM$01E2</vt:lpstr>
      <vt:lpstr>Presentazione standard di PowerPoint</vt:lpstr>
      <vt:lpstr>Domanda 1</vt:lpstr>
      <vt:lpstr>Domanda 2</vt:lpstr>
      <vt:lpstr>Domanda 3</vt:lpstr>
    </vt:vector>
  </TitlesOfParts>
  <Company>SDA Bocconi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Ale</dc:creator>
  <cp:lastModifiedBy>Alessandro Recla</cp:lastModifiedBy>
  <cp:revision>564</cp:revision>
  <dcterms:created xsi:type="dcterms:W3CDTF">2004-05-05T14:05:34Z</dcterms:created>
  <dcterms:modified xsi:type="dcterms:W3CDTF">2016-08-26T09:20:50Z</dcterms:modified>
</cp:coreProperties>
</file>